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28" autoAdjust="0"/>
    <p:restoredTop sz="94660"/>
  </p:normalViewPr>
  <p:slideViewPr>
    <p:cSldViewPr>
      <p:cViewPr>
        <p:scale>
          <a:sx n="140" d="100"/>
          <a:sy n="140" d="100"/>
        </p:scale>
        <p:origin x="-72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3D50F-069D-4899-A046-F1F40FF24902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696913"/>
            <a:ext cx="55753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80414-D014-471D-A0A9-72D4B99B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92D363-49BB-464E-9FC3-2CA7E2989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8A4E12-C121-4410-8112-2D5433015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36700"/>
            <a:ext cx="1943100" cy="417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36700"/>
            <a:ext cx="5676900" cy="417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6FAD52-E48B-4FA7-A33B-20584853F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5613CE-E824-4C99-9BC2-83A3C8E25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B1ED21-64D4-45AC-8EC2-0F41F5D32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238500"/>
            <a:ext cx="3124200" cy="247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38500"/>
            <a:ext cx="3124200" cy="247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954EF8-7B03-4AA9-A462-6AF58ABB4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D06A56-C669-44EC-91FA-E60118C60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7E5D0D-B629-4992-9688-B71F42D8B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E89C4B-ED43-47BB-9CF5-0F6D922C3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777AC9-FD50-4C1F-9925-82BFC8E4B2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8F90D-DF27-4A14-9EE1-A4A496E92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36700"/>
            <a:ext cx="7772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238500"/>
            <a:ext cx="64008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5346700"/>
            <a:ext cx="2444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cs typeface="Calibri" charset="0"/>
                <a:sym typeface="Calibri" charset="0"/>
              </a:defRPr>
            </a:lvl1pPr>
          </a:lstStyle>
          <a:p>
            <a:fld id="{59CC4C1F-CEAD-48FC-892A-FB589258F9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152400" y="101600"/>
            <a:ext cx="4953000" cy="119634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sz="1500" b="1" spc="-100" dirty="0" smtClean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  <a:sym typeface="Lucida Console" charset="0"/>
              </a:rPr>
              <a:t> </a:t>
            </a:r>
            <a:endParaRPr lang="en-US" sz="1500" b="1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  <a:sym typeface="Lucida Console" charset="0"/>
            </a:endParaRP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1371600" y="0"/>
            <a:ext cx="3213100" cy="495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u="sng" dirty="0" smtClean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No Longer Slaves</a:t>
            </a:r>
          </a:p>
          <a:p>
            <a:endParaRPr lang="en-US" sz="2400" u="sng" dirty="0">
              <a:solidFill>
                <a:schemeClr val="tx1"/>
              </a:solidFill>
              <a:latin typeface="Arial Black" charset="0"/>
              <a:ea typeface="Arial Black" charset="0"/>
              <a:cs typeface="Arial Black" charset="0"/>
              <a:sym typeface="Arial Black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-3048000" y="-419100"/>
            <a:ext cx="5346700" cy="1188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1230"/>
              </a:lnSpc>
            </a:pPr>
            <a:endParaRPr lang="en-US" sz="1500" b="1" spc="-100" dirty="0">
              <a:solidFill>
                <a:srgbClr val="FF0000"/>
              </a:solidFill>
              <a:latin typeface="Lucida Console" charset="0"/>
              <a:ea typeface="Lucida Console" charset="0"/>
              <a:cs typeface="Lucida Console" charset="0"/>
              <a:sym typeface="Lucida Consol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90500"/>
            <a:ext cx="4724400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ts val="1300"/>
              </a:lnSpc>
            </a:pPr>
            <a:r>
              <a:rPr lang="en-US" sz="14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Bridge </a:t>
            </a:r>
            <a:r>
              <a:rPr lang="en-US" sz="1400" b="1" spc="-130" dirty="0">
                <a:solidFill>
                  <a:srgbClr val="00FF00"/>
                </a:solidFill>
                <a:latin typeface="Arial Black"/>
                <a:cs typeface="Arial Black"/>
              </a:rPr>
              <a:t>1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E     A     D  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           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   D 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I am surrounded,   by the arms of the Father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E     A     D    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E  A    D 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I am surrounded, by songs of deliverance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 E    A   D  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E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D </a:t>
            </a:r>
            <a:endParaRPr lang="en-US" sz="14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We've been liberated,   from our bondage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E          A       D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We're </a:t>
            </a: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the sons </a:t>
            </a: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&amp; </a:t>
            </a: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the </a:t>
            </a: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daughters 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 smtClean="0">
                <a:solidFill>
                  <a:srgbClr val="FF0000"/>
                </a:solidFill>
                <a:latin typeface="Lucida Console" panose="020B0609040504020204" pitchFamily="49" charset="0"/>
              </a:rPr>
              <a:t>F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E         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D </a:t>
            </a:r>
            <a:endParaRPr lang="en-US" sz="14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let us </a:t>
            </a: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sing our freedom</a:t>
            </a:r>
          </a:p>
          <a:p>
            <a:pPr algn="l">
              <a:lnSpc>
                <a:spcPct val="80000"/>
              </a:lnSpc>
            </a:pPr>
            <a:endParaRPr lang="en-US" sz="1400" b="1" spc="-130" dirty="0">
              <a:solidFill>
                <a:srgbClr val="00FF00"/>
              </a:solidFill>
              <a:latin typeface="Arial Black"/>
              <a:cs typeface="Arial Black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rgbClr val="00FF00"/>
                </a:solidFill>
                <a:latin typeface="Arial Black"/>
                <a:cs typeface="Arial Black"/>
              </a:rPr>
              <a:t>Bridge 2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E/G# A     D   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E/G# A  A/C# D   </a:t>
            </a:r>
            <a:r>
              <a:rPr lang="en-US" sz="1400" b="1" spc="-130" dirty="0">
                <a:solidFill>
                  <a:srgbClr val="00FF00"/>
                </a:solidFill>
                <a:latin typeface="Lucida Console" panose="020B0609040504020204" pitchFamily="49" charset="0"/>
              </a:rPr>
              <a:t>[</a:t>
            </a:r>
            <a:r>
              <a:rPr lang="en-US" sz="1400" b="1" spc="-130" dirty="0">
                <a:solidFill>
                  <a:srgbClr val="00FF00"/>
                </a:solidFill>
                <a:latin typeface="Arial Black"/>
                <a:cs typeface="Arial Black"/>
              </a:rPr>
              <a:t>x3]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Oh oh,  </a:t>
            </a: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oh </a:t>
            </a: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oh oh, </a:t>
            </a:r>
            <a:r>
              <a:rPr lang="en-US" sz="14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oh  </a:t>
            </a: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oh,  oh oh   oh</a:t>
            </a:r>
          </a:p>
          <a:p>
            <a:pPr algn="l">
              <a:lnSpc>
                <a:spcPct val="80000"/>
              </a:lnSpc>
            </a:pPr>
            <a:endParaRPr lang="en-US" sz="1400" b="1" spc="-130" dirty="0">
              <a:solidFill>
                <a:srgbClr val="00FF00"/>
              </a:solidFill>
              <a:latin typeface="Arial Black"/>
              <a:cs typeface="Arial Black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rgbClr val="00FF00"/>
                </a:solidFill>
                <a:latin typeface="Arial Black"/>
                <a:cs typeface="Arial Black"/>
              </a:rPr>
              <a:t>Bridge 3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    E7/G#           A       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Dmaj7 </a:t>
            </a:r>
            <a:endParaRPr lang="en-US" sz="14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You split the sea, so I could walk right through it 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    E7/G#              A   A/C#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Dmaj7 </a:t>
            </a:r>
            <a:endParaRPr lang="en-US" sz="14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My fears were drowned in perfect love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  E7/G#          A         </a:t>
            </a:r>
            <a:r>
              <a:rPr lang="en-US" sz="14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C#m</a:t>
            </a:r>
            <a:endParaRPr lang="en-US" sz="14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You rescued me, so I could stand and sing 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D  E7       A   </a:t>
            </a:r>
            <a:r>
              <a:rPr lang="en-US" sz="1400" b="1" spc="-130" dirty="0">
                <a:solidFill>
                  <a:srgbClr val="00FF00"/>
                </a:solidFill>
                <a:latin typeface="Lucida Console" panose="020B0609040504020204" pitchFamily="49" charset="0"/>
              </a:rPr>
              <a:t>[repeat]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I am child of God</a:t>
            </a:r>
          </a:p>
          <a:p>
            <a:pPr algn="l">
              <a:lnSpc>
                <a:spcPct val="80000"/>
              </a:lnSpc>
            </a:pPr>
            <a:endParaRPr lang="en-US" sz="14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rgbClr val="00FF00"/>
                </a:solidFill>
                <a:latin typeface="Arial Black"/>
                <a:cs typeface="Arial Black"/>
              </a:rPr>
              <a:t>Tag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D  </a:t>
            </a:r>
            <a:r>
              <a:rPr lang="en-US" sz="14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E7    </a:t>
            </a:r>
            <a:r>
              <a:rPr lang="en-US" sz="14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A   </a:t>
            </a:r>
            <a:r>
              <a:rPr lang="en-US" sz="1400" b="1" spc="-130" dirty="0">
                <a:solidFill>
                  <a:srgbClr val="00FF00"/>
                </a:solidFill>
                <a:latin typeface="Lucida Console" panose="020B0609040504020204" pitchFamily="49" charset="0"/>
              </a:rPr>
              <a:t>[repeat x5]</a:t>
            </a:r>
          </a:p>
          <a:p>
            <a:pPr algn="l">
              <a:lnSpc>
                <a:spcPct val="80000"/>
              </a:lnSpc>
            </a:pPr>
            <a:r>
              <a:rPr lang="en-US" sz="14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I am child of God</a:t>
            </a:r>
          </a:p>
          <a:p>
            <a:pPr algn="l">
              <a:lnSpc>
                <a:spcPct val="80000"/>
              </a:lnSpc>
            </a:pPr>
            <a:endParaRPr lang="en-US" sz="14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27636"/>
            <a:ext cx="4876800" cy="600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Intro [pad</a:t>
            </a:r>
            <a:r>
              <a:rPr lang="en-US" sz="1500" b="1" spc="-130" dirty="0">
                <a:solidFill>
                  <a:srgbClr val="00FF00"/>
                </a:solidFill>
                <a:latin typeface="Arial Black"/>
                <a:cs typeface="Arial Black"/>
              </a:rPr>
              <a:t>] </a:t>
            </a:r>
            <a:r>
              <a:rPr lang="en-US" sz="15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 </a:t>
            </a:r>
            <a:r>
              <a:rPr lang="en-US" sz="1500" b="1" spc="-13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A </a:t>
            </a:r>
            <a:endParaRPr lang="en-US" sz="15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VS 1   </a:t>
            </a:r>
            <a:r>
              <a:rPr lang="en-US" sz="1500" b="1" spc="-13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A  </a:t>
            </a:r>
            <a:endParaRPr lang="en-US" sz="15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You unravel me, with a melody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D/A      E/A    A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You surround me with a 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song</a:t>
            </a: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O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f </a:t>
            </a: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deliverance, from my enemies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  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D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/A 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E/A  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Till all my fears are gone</a:t>
            </a: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Chorus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D       E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(add4)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A    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I'm </a:t>
            </a: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no longer a slave to 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fear</a:t>
            </a: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</a:t>
            </a:r>
            <a:r>
              <a:rPr lang="en-US" sz="1500" b="1" spc="-130" dirty="0" err="1" smtClean="0">
                <a:solidFill>
                  <a:srgbClr val="FF0000"/>
                </a:solidFill>
                <a:latin typeface="Lucida Console" panose="020B0609040504020204" pitchFamily="49" charset="0"/>
              </a:rPr>
              <a:t>F</a:t>
            </a:r>
            <a:r>
              <a:rPr lang="en-US" sz="15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#m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        A </a:t>
            </a:r>
            <a:endParaRPr lang="en-US" sz="1500" b="1" spc="-13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I </a:t>
            </a: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am a child of God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D         E(add4)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A</a:t>
            </a:r>
            <a:endParaRPr lang="en-US" sz="15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I'm no longer a slave to 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fear</a:t>
            </a: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 </a:t>
            </a:r>
            <a:r>
              <a:rPr lang="en-US" sz="15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        </a:t>
            </a:r>
            <a:r>
              <a:rPr lang="en-US" sz="1500" b="1" spc="-13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</a:t>
            </a:r>
            <a:r>
              <a:rPr lang="en-US" sz="1500" b="1" spc="-130" dirty="0" err="1" smtClean="0">
                <a:solidFill>
                  <a:srgbClr val="FF0000"/>
                </a:solidFill>
                <a:latin typeface="Lucida Console" panose="020B0609040504020204" pitchFamily="49" charset="0"/>
              </a:rPr>
              <a:t>m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(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)</a:t>
            </a:r>
            <a:endParaRPr lang="en-US" sz="1500" b="1" spc="-13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I </a:t>
            </a: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am a child of 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God  </a:t>
            </a:r>
            <a:r>
              <a:rPr lang="en-US" sz="1500" b="1" spc="-130" dirty="0" smtClean="0">
                <a:solidFill>
                  <a:srgbClr val="00FF00"/>
                </a:solidFill>
                <a:latin typeface="Lucida Console" panose="020B0609040504020204" pitchFamily="49" charset="0"/>
              </a:rPr>
              <a:t>[</a:t>
            </a:r>
            <a:r>
              <a:rPr lang="en-US" sz="1500" b="1" spc="-130" dirty="0">
                <a:solidFill>
                  <a:srgbClr val="00FF00"/>
                </a:solidFill>
                <a:latin typeface="Lucida Console" panose="020B0609040504020204" pitchFamily="49" charset="0"/>
              </a:rPr>
              <a:t>2nd </a:t>
            </a:r>
            <a:r>
              <a:rPr lang="en-US" sz="1500" b="1" spc="-130" dirty="0" smtClean="0">
                <a:solidFill>
                  <a:srgbClr val="00FF00"/>
                </a:solidFill>
                <a:latin typeface="Lucida Console" panose="020B0609040504020204" pitchFamily="49" charset="0"/>
              </a:rPr>
              <a:t>time repeat</a:t>
            </a:r>
            <a:r>
              <a:rPr lang="en-US" sz="1500" b="1" spc="-130" dirty="0">
                <a:solidFill>
                  <a:srgbClr val="00FF00"/>
                </a:solidFill>
                <a:latin typeface="Lucida Console" panose="020B0609040504020204" pitchFamily="49" charset="0"/>
              </a:rPr>
              <a:t>]</a:t>
            </a: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rgbClr val="00FF00"/>
                </a:solidFill>
                <a:latin typeface="Arial Black"/>
                <a:cs typeface="Arial Black"/>
              </a:rPr>
              <a:t>Interlude</a:t>
            </a:r>
          </a:p>
          <a:p>
            <a:pPr algn="l">
              <a:lnSpc>
                <a:spcPct val="80000"/>
              </a:lnSpc>
            </a:pP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(</a:t>
            </a:r>
            <a:r>
              <a:rPr lang="en-US" sz="1500" b="1" spc="-29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) / E(add4) / | A </a:t>
            </a:r>
            <a:r>
              <a:rPr lang="en-US" sz="1500" b="1" spc="-29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/ </a:t>
            </a: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D </a:t>
            </a:r>
            <a:r>
              <a:rPr lang="en-US" sz="1500" b="1" spc="-29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/ </a:t>
            </a: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| </a:t>
            </a:r>
            <a:r>
              <a:rPr lang="en-US" sz="1500" b="1" spc="-29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F#m</a:t>
            </a: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 / E(add4) / </a:t>
            </a:r>
            <a:r>
              <a:rPr lang="en-US" sz="1500" b="1" spc="-29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| A / </a:t>
            </a:r>
            <a:r>
              <a:rPr lang="en-US" sz="1500" b="1" spc="-290" dirty="0">
                <a:solidFill>
                  <a:srgbClr val="FF0000"/>
                </a:solidFill>
                <a:latin typeface="Lucida Console" panose="020B0609040504020204" pitchFamily="49" charset="0"/>
              </a:rPr>
              <a:t>D </a:t>
            </a:r>
            <a:r>
              <a:rPr lang="en-US" sz="1500" b="1" spc="-29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/</a:t>
            </a:r>
            <a:endParaRPr lang="en-US" sz="1500" b="1" spc="-29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 smtClean="0">
                <a:solidFill>
                  <a:srgbClr val="00FF00"/>
                </a:solidFill>
                <a:latin typeface="Arial Black"/>
                <a:cs typeface="Arial Black"/>
              </a:rPr>
              <a:t>VS </a:t>
            </a:r>
            <a:r>
              <a:rPr lang="en-US" sz="1500" b="1" spc="-130" dirty="0">
                <a:solidFill>
                  <a:srgbClr val="00FF00"/>
                </a:solidFill>
                <a:latin typeface="Arial Black"/>
                <a:cs typeface="Arial Black"/>
              </a:rPr>
              <a:t>1 </a:t>
            </a:r>
            <a:r>
              <a:rPr lang="en-US" sz="1500" b="1" spc="-13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      </a:t>
            </a:r>
            <a:r>
              <a:rPr lang="en-US" sz="1500" b="1" spc="-13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    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A                     C#m7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From my Mother's womb, You have chosen me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  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D     E         A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Love has called my name </a:t>
            </a:r>
            <a:endParaRPr lang="en-US" sz="1500" b="1" spc="-13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                               C#m7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I've been born again, into a family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1500" b="1" spc="-130" dirty="0">
                <a:solidFill>
                  <a:srgbClr val="FF0000"/>
                </a:solidFill>
                <a:latin typeface="Lucida Console" panose="020B0609040504020204" pitchFamily="49" charset="0"/>
              </a:rPr>
              <a:t>D          E        A </a:t>
            </a:r>
          </a:p>
          <a:p>
            <a:pPr algn="l">
              <a:lnSpc>
                <a:spcPct val="80000"/>
              </a:lnSpc>
            </a:pPr>
            <a:r>
              <a:rPr lang="en-US" sz="1500" b="1" spc="-130" dirty="0">
                <a:solidFill>
                  <a:schemeClr val="tx1"/>
                </a:solidFill>
                <a:latin typeface="Lucida Console" panose="020B0609040504020204" pitchFamily="49" charset="0"/>
              </a:rPr>
              <a:t>Your blood flows through my veins</a:t>
            </a:r>
          </a:p>
          <a:p>
            <a:pPr algn="l">
              <a:lnSpc>
                <a:spcPct val="80000"/>
              </a:lnSpc>
            </a:pPr>
            <a:endParaRPr lang="en-US" sz="1500" b="1" spc="-13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52197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Pages>0</Pages>
  <Words>347</Words>
  <Characters>0</Characters>
  <Application>Microsoft Office PowerPoint</Application>
  <PresentationFormat>On-screen Show (16:10)</PresentationFormat>
  <Lines>0</Lines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- Title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Balin</dc:creator>
  <cp:lastModifiedBy>kcc</cp:lastModifiedBy>
  <cp:revision>182</cp:revision>
  <cp:lastPrinted>2016-03-24T17:54:37Z</cp:lastPrinted>
  <dcterms:modified xsi:type="dcterms:W3CDTF">2016-05-29T02:34:33Z</dcterms:modified>
</cp:coreProperties>
</file>